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C6CB9B-C2B3-4EF4-A98C-4CA761D08EEA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C54C7B-E82D-4EA2-817F-DEADB8BC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0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C0D0-01A3-4CD6-B397-E491A4053A6D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A903-D2FE-49EE-BE9F-023323192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E329-3B0E-4BB6-9DBA-880F61437E2B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B49B-CC09-412D-BBB3-4DE9579D2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0311-D949-44A5-966A-28614524BA20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6975-BD6B-4DA4-B2E8-70B6AE7A8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8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2C0E24-0973-477D-BAB7-E3DD2078CF91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E079C-7F2C-4F43-8C61-C15C197A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3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79AF19-57CA-4397-819E-AFB32EDEE515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AA0F05-2E96-4E8D-80BD-EA77296C3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6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163F9D-3674-4ABC-8BFE-813FB86B4BC5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22C272-0246-4820-85FC-1E19594A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3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584A-16AC-4E46-8954-B54955532084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837C-19A6-4B4B-9C33-D7A045E28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134CF6-4E2F-4D16-A73C-FD5656894543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0681F3-9A81-4583-B905-9BB7151BF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8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56B0-CEA4-4F1B-A1C7-E0A08B1F479C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1020-941B-4A86-AA20-1424651EA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0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F58138-9D0C-466B-835D-8DDF4BE1981F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4C7F29-D4F8-4B3A-90B5-44344ED4B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7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0D66BA8-07D0-4985-9020-BFA8A7215734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B126990-8C57-4473-A7C7-4DF6EF895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8" r:id="rId4"/>
    <p:sldLayoutId id="2147483819" r:id="rId5"/>
    <p:sldLayoutId id="2147483812" r:id="rId6"/>
    <p:sldLayoutId id="2147483820" r:id="rId7"/>
    <p:sldLayoutId id="2147483813" r:id="rId8"/>
    <p:sldLayoutId id="2147483821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4214818"/>
            <a:ext cx="6643734" cy="28574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>Музей-панорама</a:t>
            </a:r>
            <a:b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>«Бородинской битвы»</a:t>
            </a:r>
            <a:b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>в Москве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256"/>
            <a:ext cx="2540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презентации:</a:t>
            </a:r>
          </a:p>
          <a:p>
            <a:pPr algn="ctr">
              <a:defRPr/>
            </a:pP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Нугуманов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Айрат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6" name="Рисунок 5" descr="p_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86313" cy="3589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1968 г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на Кутузовском проспекте, между Поклонной горой и музеем-панорамой установлена триумфальная арка работы художника О. Бове, ранее стоявшая на Триумфальной площади.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3_66_nov_during_cb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00240"/>
            <a:ext cx="530427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Увенчал единый историко-мемориальный комплекс, памятник героям отечественной войны 1812 года скульптора Н.В. Томского, установленный перед зданием музея в 1973 г.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43a2_fbf315c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7143800" cy="4759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Бородинскому сражению посвящён и один из самых популярных музеев советской столицы –Музей - панорама «Бородинская битва». Здесь экспонируется знаменитая Бородинская панорама (размер полотна 115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15М), созданная  художником Ф .А .Рубо  в 1910-1912 годах и восстановленная советскими художниками к 150-летию Бородинской битвы (открыта 18 октября 1962 г.)</a:t>
            </a:r>
          </a:p>
        </p:txBody>
      </p:sp>
      <p:pic>
        <p:nvPicPr>
          <p:cNvPr id="3" name="Рисунок 2" descr="im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857603"/>
            <a:ext cx="4000528" cy="3000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Фото-отчет об экскурсии в музей-панораму </a:t>
            </a:r>
            <a:br>
              <a:rPr lang="ru-RU" dirty="0" smtClean="0"/>
            </a:br>
            <a:r>
              <a:rPr lang="ru-RU" dirty="0" smtClean="0"/>
              <a:t>«Бородинская битва»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500306"/>
            <a:ext cx="5334037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38" y="2428868"/>
            <a:ext cx="4953036" cy="371477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428868"/>
            <a:ext cx="4953002" cy="3714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428868"/>
            <a:ext cx="4953001" cy="3714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428868"/>
            <a:ext cx="4953035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66800" y="47667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ru-RU" smtClean="0"/>
              <a:t>Фото-отчет об экскурсии в музей-панораму </a:t>
            </a:r>
            <a:br>
              <a:rPr lang="ru-RU" smtClean="0"/>
            </a:br>
            <a:r>
              <a:rPr lang="ru-RU" smtClean="0"/>
              <a:t>«Бородинская битва»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71744"/>
            <a:ext cx="4762517" cy="3571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571744"/>
            <a:ext cx="4762500" cy="3571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571744"/>
            <a:ext cx="4762500" cy="3571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571744"/>
            <a:ext cx="4762500" cy="3571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476672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ru-RU" smtClean="0"/>
              <a:t>Фото-отчет об экскурсии в музей-панораму </a:t>
            </a:r>
            <a:br>
              <a:rPr lang="ru-RU" smtClean="0"/>
            </a:br>
            <a:r>
              <a:rPr lang="ru-RU" smtClean="0"/>
              <a:t>«Бородинская битва»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603214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496"/>
            <a:ext cx="4179672" cy="3052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WY0V82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857496"/>
            <a:ext cx="4569126" cy="3048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Y0V82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2857496"/>
            <a:ext cx="4533023" cy="3024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Y0V82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857496"/>
            <a:ext cx="4533330" cy="3024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spc="-100">
                <a:solidFill>
                  <a:srgbClr val="C1EEFF"/>
                </a:solidFill>
                <a:latin typeface="+mj-lt"/>
                <a:ea typeface="+mj-ea"/>
                <a:cs typeface="+mj-cs"/>
              </a:rPr>
              <a:t>Фото-отчет об экскурсии в музей-панораму «Бородинской битвы»</a:t>
            </a:r>
            <a:endParaRPr lang="ru-RU" sz="4000" spc="-100" dirty="0">
              <a:solidFill>
                <a:srgbClr val="C1EE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Y0V8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643314"/>
            <a:ext cx="4069059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WY0V82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500306"/>
            <a:ext cx="2590368" cy="3888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76672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ru-RU" smtClean="0"/>
              <a:t>Фото-отчет об экскурсии в музей-панораму </a:t>
            </a:r>
            <a:br>
              <a:rPr lang="ru-RU" smtClean="0"/>
            </a:br>
            <a:r>
              <a:rPr lang="ru-RU" smtClean="0"/>
              <a:t>«Бородинская битва»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Музей-панорама Бородинской битвы в Москве – это памятник боевой русской славы, о котором должен знать каждый русский человек.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496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57250" y="5000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Какова история развития Музея-панорамы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Бородинской</a:t>
            </a:r>
            <a:r>
              <a:rPr lang="ru-RU" smtClean="0"/>
              <a:t> битвы в Москве?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исследования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pPr eaLnBrk="1" hangingPunct="1"/>
            <a:r>
              <a:rPr lang="ru-RU" smtClean="0"/>
              <a:t>Изучить  историю создания Музея-панорамы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Бородинской</a:t>
            </a:r>
            <a:r>
              <a:rPr lang="ru-RU" smtClean="0"/>
              <a:t> битвы в Москве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исследования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Изучить историю создания Музея-панорамы Бородинской битвы в Москве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Составить хронику создания и развития Музея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7496175" cy="462597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Расположенный в центре Москвы, на Кутузовском проспекте на территории бывшей деревни Фили, музей-панорама «Бородинская битва» является центром историко-мемориального комплекса, посвященного Отечественной войне 1812 года.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22f865ec9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496"/>
            <a:ext cx="5295405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Комплекс начал складываться в конце XIX, когда в 1883 г. офицеры Гренадерского корпуса, в память о событиях 1812 года установили верстовой столб со Смоленской дороги на месте сгоревшей избы Военного совета. Сама «Кутузовская изба» была восстановлена силами Общества хоругвеносцев храма Христа Спасителя в 1887г.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c-3874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54" y="3429000"/>
            <a:ext cx="4071946" cy="2714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7a8953b406c35a69d5d222ea1fa7b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4345409" cy="3143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1912 г., в год столетнего юбилея войны, рядом с избой возводится музей-часовня Архистратига Михаила, в память генерал - фельдмаршала        М.И. Голенищева-Кутузова</a:t>
            </a:r>
          </a:p>
        </p:txBody>
      </p:sp>
      <p:pic>
        <p:nvPicPr>
          <p:cNvPr id="3" name="Рисунок 2" descr="11kutuzov_800_250_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63" y="1961821"/>
            <a:ext cx="3595094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г.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перед Кутузовской избой был установлен Бронзовый бюст М.И. КУТУЗОВА, работы скульптора Н.В. Томского.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utuz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714488"/>
            <a:ext cx="3500462" cy="4956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1962 г., к 150-летию Отечественной войны 1812 года, был открыт музей-панорама «Бородинская битва», центром экспозиции которого стала панорама «Бородино», написанная Ф.А. РУБО в 1912 г.</a:t>
            </a:r>
          </a:p>
          <a:p>
            <a:pPr eaLnBrk="1" hangingPunct="1"/>
            <a:endParaRPr lang="ru-RU" smtClean="0"/>
          </a:p>
        </p:txBody>
      </p:sp>
      <p:pic>
        <p:nvPicPr>
          <p:cNvPr id="11267" name="Рисунок 2" descr="bac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2500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229</TotalTime>
  <Words>311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Музей-панорама «Бородинской битвы» в Москве </vt:lpstr>
      <vt:lpstr>Проблемный вопрос</vt:lpstr>
      <vt:lpstr>Цель исследования</vt:lpstr>
      <vt:lpstr>Ход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Фото-отчет об экскурсии в музей-панораму  «Бородинская битва»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Музей-панорама «Бородинской  битвы» в Москве.</dc:title>
  <dc:creator>Айрат</dc:creator>
  <cp:lastModifiedBy>Ирина</cp:lastModifiedBy>
  <cp:revision>31</cp:revision>
  <dcterms:created xsi:type="dcterms:W3CDTF">2008-02-27T07:12:11Z</dcterms:created>
  <dcterms:modified xsi:type="dcterms:W3CDTF">2012-11-08T20:51:08Z</dcterms:modified>
</cp:coreProperties>
</file>